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7" r:id="rId2"/>
    <p:sldId id="282" r:id="rId3"/>
    <p:sldId id="278" r:id="rId4"/>
    <p:sldId id="279" r:id="rId5"/>
    <p:sldId id="280" r:id="rId6"/>
    <p:sldId id="283" r:id="rId7"/>
    <p:sldId id="284" r:id="rId8"/>
    <p:sldId id="285" r:id="rId9"/>
    <p:sldId id="286" r:id="rId10"/>
    <p:sldId id="287" r:id="rId11"/>
    <p:sldId id="288" r:id="rId12"/>
    <p:sldId id="289" r:id="rId13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43" autoAdjust="0"/>
  </p:normalViewPr>
  <p:slideViewPr>
    <p:cSldViewPr>
      <p:cViewPr varScale="1">
        <p:scale>
          <a:sx n="85" d="100"/>
          <a:sy n="85" d="100"/>
        </p:scale>
        <p:origin x="140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598B2-B802-6CF3-9E72-70FBC22CAF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D63E2-7225-8C74-0DA1-E6810F29D6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36D06-5ACF-276B-3E63-8D65339DB7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475DE-306B-B371-9F0E-613EE58C7F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347F3-F98C-F536-A657-E5D23281F8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(Spanish: </a:t>
            </a:r>
            <a:r>
              <a:rPr lang="en-US" dirty="0" err="1"/>
              <a:t>Mezquita-Catedral</a:t>
            </a:r>
            <a:r>
              <a:rPr lang="en-US" dirty="0"/>
              <a:t> de Córdoba) Roman Catholic Diocese cathedral of Córdoba, dedicated to the Assumption of Mary.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Being a former Islamic mosque, also known as the Great Mosque of Córdoba.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First used to be a temple to the Roman god, Janus.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Converted into a church by invading Visigoths who seized Córdoba in 572.</a:t>
            </a:r>
          </a:p>
          <a:p>
            <a:endParaRPr lang="en-US" dirty="0"/>
          </a:p>
          <a:p>
            <a:r>
              <a:rPr lang="en-US" dirty="0"/>
              <a:t>Next, converted into The Great Mosque, then completely rebuilt on orders of Abd </a:t>
            </a:r>
            <a:r>
              <a:rPr lang="en-US" dirty="0" err="1"/>
              <a:t>ar</a:t>
            </a:r>
            <a:r>
              <a:rPr lang="en-US" dirty="0"/>
              <a:t>-Rahman I in 785.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converted into a cathedral in 1236, Córdoba was captured by the Christian forces of Castile during the Reconquista.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875D5-C4C9-E65E-9699-3047EF8AC5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structure, an important monument in the history of Islamic architecture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8C4E8-EE68-9E83-DC44-BE52F6CC3A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2D47E-0C23-4236-66AB-8FBB999AAC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11E5-92B8-8890-13E2-6276A2BF0C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BF514-570D-9027-A3F7-3CF8A425EB2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59719-6B2F-5468-5718-3F494611F7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3D models available for The  Mosque–Cathedral of Córdoba: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A6155-DDFC-4815-B9ED-86A6A5924F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186</TotalTime>
  <Words>390</Words>
  <Application>Microsoft Office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Unicode MS</vt:lpstr>
      <vt:lpstr>Arial</vt:lpstr>
      <vt:lpstr>Arial Black</vt:lpstr>
      <vt:lpstr>Times New Roman</vt:lpstr>
      <vt:lpstr>Vorlage_Praesentationen-ZM1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Parinay Singh</cp:lastModifiedBy>
  <cp:revision>788</cp:revision>
  <cp:lastPrinted>2015-11-30T09:54:05Z</cp:lastPrinted>
  <dcterms:created xsi:type="dcterms:W3CDTF">2015-06-06T14:44:57Z</dcterms:created>
  <dcterms:modified xsi:type="dcterms:W3CDTF">2023-01-17T19:29:56Z</dcterms:modified>
</cp:coreProperties>
</file>